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39C6932-224E-4820-B06F-67BC85A26AC6}" type="datetimeFigureOut">
              <a:rPr lang="hu-HU" smtClean="0"/>
              <a:t>2015.10.20.</a:t>
            </a:fld>
            <a:endParaRPr lang="hu-HU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9541CE30-DCED-49BC-9549-7F651229960D}" type="slidenum">
              <a:rPr lang="hu-HU" smtClean="0"/>
              <a:t>‹#›</a:t>
            </a:fld>
            <a:endParaRPr lang="hu-HU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 0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7744" y="5157192"/>
            <a:ext cx="609600" cy="6096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6000" dirty="0" smtClean="0"/>
              <a:t>Lillafüredi kirándulás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02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  <p:pic>
        <p:nvPicPr>
          <p:cNvPr id="5" name="Hang 0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  <p:pic>
        <p:nvPicPr>
          <p:cNvPr id="5" name="Hang 0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2313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958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 smtClean="0"/>
              <a:t>Mesélő:</a:t>
            </a:r>
          </a:p>
          <a:p>
            <a:r>
              <a:rPr lang="hu-HU" dirty="0" err="1" smtClean="0"/>
              <a:t>Kudlák</a:t>
            </a:r>
            <a:r>
              <a:rPr lang="hu-HU" dirty="0" smtClean="0"/>
              <a:t> Anna.</a:t>
            </a:r>
          </a:p>
          <a:p>
            <a:endParaRPr lang="hu-HU" dirty="0" smtClean="0"/>
          </a:p>
          <a:p>
            <a:pPr marL="0" indent="0">
              <a:buNone/>
            </a:pPr>
            <a:r>
              <a:rPr lang="hu-HU" smtClean="0"/>
              <a:t>Rajzolták</a:t>
            </a:r>
            <a:r>
              <a:rPr lang="hu-HU" smtClean="0"/>
              <a:t>:</a:t>
            </a:r>
            <a:endParaRPr lang="hu-HU" dirty="0" smtClean="0"/>
          </a:p>
          <a:p>
            <a:r>
              <a:rPr lang="hu-HU" dirty="0" err="1" smtClean="0"/>
              <a:t>Dancsák</a:t>
            </a:r>
            <a:r>
              <a:rPr lang="hu-HU" dirty="0" smtClean="0"/>
              <a:t> Vivien,</a:t>
            </a:r>
          </a:p>
          <a:p>
            <a:r>
              <a:rPr lang="hu-HU" dirty="0" err="1" smtClean="0"/>
              <a:t>Kudlák</a:t>
            </a:r>
            <a:r>
              <a:rPr lang="hu-HU" dirty="0" smtClean="0"/>
              <a:t> Anna,</a:t>
            </a:r>
          </a:p>
          <a:p>
            <a:r>
              <a:rPr lang="hu-HU" dirty="0" smtClean="0"/>
              <a:t>Kobza Márk,</a:t>
            </a:r>
          </a:p>
          <a:p>
            <a:r>
              <a:rPr lang="hu-HU" dirty="0" err="1" smtClean="0"/>
              <a:t>Vinnai</a:t>
            </a:r>
            <a:r>
              <a:rPr lang="hu-HU" dirty="0" smtClean="0"/>
              <a:t> Bence,</a:t>
            </a:r>
          </a:p>
          <a:p>
            <a:r>
              <a:rPr lang="hu-HU" dirty="0" smtClean="0"/>
              <a:t>Zima Gergely, 4.b osztályos tanulók.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Köszönjük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435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3847" cy="6624736"/>
          </a:xfrm>
        </p:spPr>
      </p:pic>
      <p:pic>
        <p:nvPicPr>
          <p:cNvPr id="5" name="Hang 0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2" y="129363"/>
            <a:ext cx="8777196" cy="6612005"/>
          </a:xfrm>
        </p:spPr>
      </p:pic>
      <p:pic>
        <p:nvPicPr>
          <p:cNvPr id="5" name="Hang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3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Hang 0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</p:spTree>
    <p:extLst>
      <p:ext uri="{BB962C8B-B14F-4D97-AF65-F5344CB8AC3E}">
        <p14:creationId xmlns:p14="http://schemas.microsoft.com/office/powerpoint/2010/main" val="17626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  <p:pic>
        <p:nvPicPr>
          <p:cNvPr id="5" name="Hang 0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52728"/>
          </a:xfrm>
        </p:spPr>
      </p:pic>
      <p:pic>
        <p:nvPicPr>
          <p:cNvPr id="5" name="Hang 0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6624736"/>
          </a:xfrm>
        </p:spPr>
      </p:pic>
      <p:pic>
        <p:nvPicPr>
          <p:cNvPr id="5" name="Hang 0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  <p:pic>
        <p:nvPicPr>
          <p:cNvPr id="5" name="Hang 0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  <p:pic>
        <p:nvPicPr>
          <p:cNvPr id="5" name="Hang 0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űhely">
  <a:themeElements>
    <a:clrScheme name="Napfordul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űhel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űhel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66</TotalTime>
  <Words>32</Words>
  <Application>Microsoft Office PowerPoint</Application>
  <PresentationFormat>Diavetítés a képernyőre (4:3 oldalarány)</PresentationFormat>
  <Paragraphs>13</Paragraphs>
  <Slides>12</Slides>
  <Notes>0</Notes>
  <HiddenSlides>0</HiddenSlides>
  <MMClips>11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Műhely</vt:lpstr>
      <vt:lpstr>Lillafüredi kirándulás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Lillafüredi kirándulás</dc:title>
  <dc:creator>Péli</dc:creator>
  <cp:lastModifiedBy>Péli</cp:lastModifiedBy>
  <cp:revision>8</cp:revision>
  <dcterms:created xsi:type="dcterms:W3CDTF">2015-10-20T12:27:57Z</dcterms:created>
  <dcterms:modified xsi:type="dcterms:W3CDTF">2015-10-20T13:36:54Z</dcterms:modified>
</cp:coreProperties>
</file>